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94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1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39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51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3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8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6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80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F9EB7F-768C-4BF4-8C06-1F0025B5033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C137C6-0633-412E-85FD-1C943B2E04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4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EA1E-9B7D-8A7F-AFFB-5390D2D13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Balance Sheet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63932-E339-B69B-DE3E-72813C70C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C2A9-976F-9D00-A501-3013FE17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Balance Sheet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707F4-93FC-AEFB-CC4D-EC345041D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It is prepared as on the last day of the accounting period. It also has assets and liabilities and prepared based on accounting equation. But, there’s no capital account. Instead there is a capital fund. The surplus or deficit from Income &amp; Expenditure Account is adjusted against this capital fund at the end of the year.</a:t>
            </a:r>
          </a:p>
        </p:txBody>
      </p:sp>
    </p:spTree>
    <p:extLst>
      <p:ext uri="{BB962C8B-B14F-4D97-AF65-F5344CB8AC3E}">
        <p14:creationId xmlns:p14="http://schemas.microsoft.com/office/powerpoint/2010/main" val="132015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CE2A1A-C9B9-8837-455E-5B7EB2B99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81" y="1194319"/>
            <a:ext cx="8609214" cy="4677605"/>
          </a:xfrm>
        </p:spPr>
      </p:pic>
    </p:spTree>
    <p:extLst>
      <p:ext uri="{BB962C8B-B14F-4D97-AF65-F5344CB8AC3E}">
        <p14:creationId xmlns:p14="http://schemas.microsoft.com/office/powerpoint/2010/main" val="298792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29AD06-A66B-521B-1BEE-05D9F80E6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99" y="1838130"/>
            <a:ext cx="10510187" cy="3739671"/>
          </a:xfrm>
        </p:spPr>
      </p:pic>
    </p:spTree>
    <p:extLst>
      <p:ext uri="{BB962C8B-B14F-4D97-AF65-F5344CB8AC3E}">
        <p14:creationId xmlns:p14="http://schemas.microsoft.com/office/powerpoint/2010/main" val="3404558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66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Balance Sheet</vt:lpstr>
      <vt:lpstr>Balance Sheet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Sheet</dc:title>
  <dc:creator>Ananya Priya</dc:creator>
  <cp:lastModifiedBy>Ananya Priya</cp:lastModifiedBy>
  <cp:revision>1</cp:revision>
  <dcterms:created xsi:type="dcterms:W3CDTF">2023-03-11T08:04:48Z</dcterms:created>
  <dcterms:modified xsi:type="dcterms:W3CDTF">2023-03-11T08:04:57Z</dcterms:modified>
</cp:coreProperties>
</file>